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64" r:id="rId5"/>
    <p:sldId id="259" r:id="rId6"/>
    <p:sldId id="260" r:id="rId7"/>
    <p:sldId id="257" r:id="rId8"/>
    <p:sldId id="262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3174" y="571480"/>
            <a:ext cx="367113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Подготовка горных пород к выемке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142984"/>
            <a:ext cx="807249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Подготовка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горных работ к выемке осуществляется с целью создания технической возможности и наилучших условий для выполнения последующих процессов выемки и погрузки горной массы, транспортирования,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отвалообразования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переработки.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зависи-мости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от типа и состояния пород подготовка их к выемке может в основном осуществляться следующими способами: предохранением от промерзания, оттаиванием мерзлых пород, гидравлическим ослаблением или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разупрочением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механическим или взрывным рыхлением.</a:t>
            </a:r>
          </a:p>
          <a:p>
            <a:pPr algn="just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Предохранение пород от промерзания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вызвано тем, что при отрицательных температурах их невозможно или нерационально разрабатывать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предварительног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рыхления. Расчеты показывают, что удельные усилия копания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промерзан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пород на глубину до 2м увеличиваются для мягких и плотных пород в 5—5,5 раза, для бурых углей в 3—3,5 раза. Крепость промерзших пород соответствует крепости полускальных пород. По данным практики, карьерные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мехлопаты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 ковшом вместимостью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16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могут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разрабатывать без предварительного рыхления слой мерзлой породы мощностью 0,5—0,6 м. Бульдозерами, скреперами и цепными многоковшовыми экскаваторами в большинстве случаев невозможно или нерационально разрабатывать мерзлые породы без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предварительного рыхления. Для предохранения пород от промерзания применяются вспашка, рыхление, боронование и утепление(теплоизоляционными материалами) поверхностного слоя, создается снеговой или искусственный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льдовоздушный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покров, устраиваются специальные навесы и тепляки.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71472" y="357166"/>
            <a:ext cx="778674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Вспашка, рыхление и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боронование значительно уменьшают теплопроводность поверхностного слоя пород благодаря образованию в нем пустот, заполнен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воздухом. Вспашка и рыхление производятся специальными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плугами и рыхлителями на глубину 40—50 см, а боронование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глубину до 20 см. Снегозадержание осуществляется путем образования снежных валов или установки снегозадерживающих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щитов. В качестве теплоизоляционных материалов для предохранения поверхностно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слоя от промерзания используются мох,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опилки, минеральная вата. Устройство навесов и тепляков практикуют на карьерах по добыче глин для кирпичных и керамических заводов.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Оттаивание пород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осуществляется паром, водой, глубинным или поверхностным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электрообогревом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поверхностным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пожогом и др.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глубинном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электрообогреве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электроды размещаются в шпурах, пробуренных на глубину промерзания на расстоянии 0,5—0,7 м друг от друга. Электрическая цепь замыкается по талой породе и ее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оттаивание осуществляется снизу вверх. Расход электроэнергии на оттаивание 1м</a:t>
            </a:r>
            <a:r>
              <a:rPr kumimoji="0" lang="kk-KZ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породы составляет 8—20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кВт-ч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 поверхностном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электрообогреве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электроды в виде полос или металлических сеток располагаются на поверхности оттаиваемого участка. Питание осуществляется от высокочастотного генератора.</a:t>
            </a:r>
            <a:r>
              <a:rPr lang="ru-RU" sz="1600" dirty="0" smtClean="0"/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оттаивании паром применяются стальные трубы внутренним диаметром 19—22 мм и длиной 1,5—3 м, которые помещаются в шпуры (расстояние между шпурами 2—2,5 м) или забиваются в породу по мере ее оттаивания. Продолжительность оттаивания 4—6 ч при расходе пара 24—27 кг на оттаивание 1м</a:t>
            </a:r>
            <a:r>
              <a:rPr lang="kk-KZ" sz="16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породы.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48" y="285728"/>
            <a:ext cx="778674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Аналогично осуществляется оттаивание холодной и горячей водой. Оттаивание водой и паром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гидрооттаивание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парооттаивание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широко применяется при разработке многолетнемерзлых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поррд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Сущность оттаивания поверхностным пожогом заключается в сжигании слоя угля, торфа или дров на поверхности мерзлых пород. Примерный расход топлива на оттаивание 1м</a:t>
            </a:r>
            <a:r>
              <a:rPr kumimoji="0" lang="kk-KZ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породы составляет 30—60 кг угля, 120—140 кг торфа и 0,14—0,17 м3 дров. Поверхностный пожог используется при оттаивании небольших объемов глины.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Гидравл</a:t>
            </a:r>
            <a:r>
              <a:rPr kumimoji="0" lang="kk-KZ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ич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еские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способы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подготовки пород к выемке основаны на свойствах пород пропускать воду и раствор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этом ослабление прочности пород при просачивании воды проявляется в снижении сил сцепления отдельных частиц и вымывании скрепляющего их цемента. Гидравлическое разупрочнение используется при разработке плотных глин способом гидромеханизации.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Механическое рыхление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пород осуществляется специальными рыхлителями.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Сущность взрывного рыхления состоит в отделении пород от массива и дроблении их до заданной крупности. Взрывное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рыхление нашло широкое применение при подготовке полускальных пород к выемке. Оно является практически единственным способом при подготовке скальных пород к выемке на карьерах.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mining-media.ru/files.php?f=47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214422"/>
            <a:ext cx="5715040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500042"/>
            <a:ext cx="585791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Горные породы - объект открытых горных разработок.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1071546"/>
            <a:ext cx="78581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Горные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породы, слагающие месторождения полезных ископаемых, разделяются на коренные (магматические, метаморфические и осадочные), залегающие в толще земной коры по месту своего образования, и наносы (переотложенные или перенесенные измельченные породы), покрывающие коренные породы. Горные породы могут находиться в естественном (нетронутый массив) или искусственно измененном (посредством взрыва, механическим или химическим способом и др.) состоянии. При разработке горные породы подвергаются различного рода воздействиям (удару, сдвигу, уплотнению, перемещению и др.), в результате чего изменяется их состояние.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 физико-техническим характеристикам горных пород, характеризующих их как объект открытой разработки, относятся плотность, пористость, влажность, сопротивление различным усилиям,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абразивность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вязкость, хрупкость, устойчивость, увеличение объема при разрушении и др. При воздействии на нетронутый массив пород горному инженеру необходимо знать свойства пород в их естественном состоянии. Для выполнения других процессов (погрузка, перемещение, складирование, дробление и др.) необходимо знать свойства искусственно измененных пород, которые зависят от свойств пород в их естественном состоянии, от способа воздействия на них и от стадии разработки.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Свойства горных пород изменяются в большом диапазоне, поэтому породы принято объединять в группы,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категори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классы с определенным диапазоном свойств, обусловливающих условия их разработки.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642918"/>
            <a:ext cx="792961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открытой разработке все горные породы разделяются на следующие группы: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неразрушенные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скальные и полускальные (в естественном Состоянии), разрушенные (искусственно или естественно измененные) скальные и полускальные, плотные, мягкие (связные) и сыпучие. В зависимости от группы пород используются различные способы их разработки и технические средства.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 скальным относятся породы, характеризующиеся пределом прочности при одноосном сжатии в куске в насыщенном водой состоянии (до 3—5%) более 50 МПа. Сюда относятся большинство пород изверженных и метаморфических (кварциты, граниты, базальты, габбро и др.)І а также некоторые осадочные (прочные известняки, песчаники, песчанистые сланцы, кремнистые конгломераты и др.).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Қ полускальным относятся породы, характеризующиеся пределом прочности при одноосном сжатии в куске в насыщенном водой состоянии в интервале 20—50 МПа. Сюда относятся породы изверженные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выветрелые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метаморфические и коренные осадочные (глинистые и песчано-глинистые сланцы, глинистые и известковистые песчаники, руды, гематитовые, мергели, известняк-ракушечник, аргиллиты, алевролиты, гипс, каменная соль, каменные и прочные бурые угли и др.).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погрузки и перемещения скальных и полускальных пород обычными техническими средствами необходимо их предварительное разрушение взрывным или механическим способом.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Разрушенные породы характеризуются степенью связности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кусковатостью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/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Связность отражает характер связей между кусками породы. Она зависит от степени разрыхления породы, ее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кусковатости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характеризуется сцеплением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(связи природного характера), зацеплением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kk-KZ" sz="1600" baseline="-250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(связи механического характера разрушения) и углом внутреннего трения пород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sym typeface="Symbol"/>
              </a:rPr>
              <a:t>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00042"/>
            <a:ext cx="800105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Степень разрыхления пород характеризуется ко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ффициентом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разрыхления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kk-KZ" sz="1600" baseline="-250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равным отношению объема разрыхленной породы к объему, занимаемому в массиве.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степени связности разрушенные породы делятся на три категории.</a:t>
            </a:r>
          </a:p>
          <a:p>
            <a:pPr algn="just"/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Сыпучие разрушенные породы (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kk-KZ" sz="1600" baseline="-250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= 1,4-1,65), характеризующиеся    наличием   многочисленных воздушных промежутков между кусками (возможно зажатие отдельных кусков и зацепление между ними). Они склонны к осыпанию и образованию четко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выраженных откосов.</a:t>
            </a:r>
          </a:p>
          <a:p>
            <a:pPr algn="just"/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Связно-сыпучие разрушенные породы  (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kk-KZ" sz="1600" baseline="-250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= 1,2-7-1,3), характеризующиеся наличием  небольших воздушных промежутков (пустот)   между   отдельными   блоками   и   кусками   (куски   зажаты между собой и между ними сохраняется зацепление и сцепление по ненарушенным природным трещинам в кусках). Насыпь таких по-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род не имеет четко выраженных откосов.</a:t>
            </a:r>
          </a:p>
          <a:p>
            <a:pPr algn="just"/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Связно-разрушенные породы   (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kk-KZ" sz="1600" baseline="-250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= 1,03-1,05), представленные не полностью разделенными между собой отдельностями. Естественная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трещиноватость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массива при этом увеличивается, но сохраняется в значительной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сцепление между блоками.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сыпь имеет крутой откос.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Кусковатость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разрушенных пород с достаточной степенью точности может быть оценена по среднему размеру кусков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ср. По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кусковатости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разрушенные породы подразделяют на пять категорий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1600" dirty="0" smtClean="0"/>
              <a:t> </a:t>
            </a:r>
            <a:endParaRPr lang="kk-KZ" sz="1600" dirty="0" smtClean="0"/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Очень мелко разрушенные породы с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ср&lt;10 см (размер наиболее крупных кусков 40—60 см).</a:t>
            </a: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Мелкоразрушенные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породы с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ср=15-25 см (размер наиболее крупных кусков 60—100 см).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28596" y="214290"/>
            <a:ext cx="8143932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Среднеразрушенные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породы с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ср=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25-35 см (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размер наиболее крупных кусков 100—140 см).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Қрупноразрушенные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породы с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ср=40-60 см  (размер наиболее крупных кусков до 150—200 см).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Весьма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крупноразрушенные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породы с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ср=70-90 см  (размер наиболее крупных кусков 250—300 см).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Взорванные породы могут быть связными, связно-сыпучими и сыпучими в зависимости от условий взрывания и местонахождения после взрыва. Куски, имеющие размер больше допустимого по технологическим условиям разработки, называются негабаритными. Негабаритные куски подлежат дополнительному дроблению.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Плотные породы характеризуются пределом прочности на одноосное сжатие в интервале 5—20 МПа. Сюда относятся твердые глины, мел, бурые и каменные угли средней плотности и др. Они способны сохранять в массиве откосы под углом 60—70° при высоте уступов 10—20 м. Их можно разрабатывать горными машинами без предварительного рыхления при усилиях копания ≥0,3—0,4 МПа.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Мягкие породы имеют предел прочности на одноосное сжатие в интервале 1—5 МПа и представлены песчаными глинами, суглинками, супесями, мягкими углями и др. Они разрабатываются без предварительного рыхления выемочными машинами при усилиях копания 0,2—0,3 МПа и способны сохранять откосы под углом 50—60° при высоте уступов 7—15 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Сыпучие породы представлены однородными песками, угол откоса которых в насыпях не превышает угла внутреннего трения р=19-37°. Они разрабатываются при усилиях копания 0,03— 0,05 МПа.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Сопротивление горных пород разрушению акад. В. В. Ржевский предлагает оценивать показателем трудности разрушения породы, определяемым по формуле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428604"/>
            <a:ext cx="6072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П</a:t>
            </a:r>
            <a:r>
              <a:rPr lang="ru-RU" dirty="0" err="1" smtClean="0"/>
              <a:t>р</a:t>
            </a:r>
            <a:r>
              <a:rPr lang="ru-RU" dirty="0" smtClean="0"/>
              <a:t> = 5 • 10</a:t>
            </a:r>
            <a:r>
              <a:rPr lang="ru-RU" baseline="30000" dirty="0" smtClean="0"/>
              <a:t>-8</a:t>
            </a:r>
            <a:r>
              <a:rPr lang="ru-RU" dirty="0" smtClean="0"/>
              <a:t> (</a:t>
            </a:r>
            <a:r>
              <a:rPr lang="ru-RU" dirty="0" smtClean="0">
                <a:sym typeface="Symbol"/>
              </a:rPr>
              <a:t></a:t>
            </a:r>
            <a:r>
              <a:rPr lang="kk-KZ" baseline="-25000" dirty="0" smtClean="0"/>
              <a:t>сж</a:t>
            </a:r>
            <a:r>
              <a:rPr lang="ru-RU" dirty="0" smtClean="0"/>
              <a:t> + </a:t>
            </a:r>
            <a:r>
              <a:rPr lang="ru-RU" dirty="0" smtClean="0">
                <a:sym typeface="Symbol"/>
              </a:rPr>
              <a:t></a:t>
            </a:r>
            <a:r>
              <a:rPr lang="kk-KZ" baseline="-25000" dirty="0" smtClean="0"/>
              <a:t>сдв</a:t>
            </a:r>
            <a:r>
              <a:rPr lang="ru-RU" dirty="0" smtClean="0"/>
              <a:t> + </a:t>
            </a:r>
            <a:r>
              <a:rPr lang="ru-RU" dirty="0" smtClean="0">
                <a:sym typeface="Symbol"/>
              </a:rPr>
              <a:t></a:t>
            </a:r>
            <a:r>
              <a:rPr lang="kk-KZ" baseline="-25000" dirty="0" smtClean="0"/>
              <a:t>рас</a:t>
            </a:r>
            <a:r>
              <a:rPr lang="ru-RU" dirty="0" smtClean="0"/>
              <a:t>) </a:t>
            </a:r>
            <a:r>
              <a:rPr lang="en-US" dirty="0" smtClean="0"/>
              <a:t>k</a:t>
            </a:r>
            <a:r>
              <a:rPr lang="kk-KZ" baseline="-25000" dirty="0" smtClean="0"/>
              <a:t>тр</a:t>
            </a:r>
            <a:r>
              <a:rPr lang="ru-RU" dirty="0" smtClean="0"/>
              <a:t> + 5 • 10 </a:t>
            </a:r>
            <a:r>
              <a:rPr lang="kk-KZ" baseline="30000" dirty="0" smtClean="0"/>
              <a:t>-5</a:t>
            </a:r>
            <a:r>
              <a:rPr lang="kk-KZ" dirty="0" smtClean="0"/>
              <a:t> γ </a:t>
            </a:r>
            <a:r>
              <a:rPr lang="ru-RU" dirty="0" smtClean="0"/>
              <a:t>(2.1)</a:t>
            </a:r>
            <a:endParaRPr lang="ru-RU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28596" y="1285860"/>
            <a:ext cx="821537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kumimoji="0" lang="kk-KZ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коэффициент, учитывающий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трещиноватость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пород;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γ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плотность пород в естественном состоянии, г/см3;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kumimoji="0" lang="kk-KZ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сж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, </a:t>
            </a:r>
            <a:r>
              <a:rPr kumimoji="0" lang="kk-KZ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сдв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,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kumimoji="0" lang="kk-KZ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-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предел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прочности пород соответственно сжатию, сдвигу, растяжению, Па.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По трудности разрушения породы разделяются на пять классов. Каждый класс включает пять категорий.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I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класс — полускальные,   плотные  и  связные   мягкие  породы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с 1-й по 5-ю кате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г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орию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(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П</a:t>
            </a:r>
            <a:r>
              <a:rPr kumimoji="0" lang="kk-KZ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-5).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II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класс—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легкоразрушаемые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скальные породы с 6-й по 10-ю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категорию (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П</a:t>
            </a:r>
            <a:r>
              <a:rPr kumimoji="0" lang="kk-KZ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=5,1-10).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III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класс — скальные породы   средней   трудности   разрушения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с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11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по 15-ю категорию (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П</a:t>
            </a:r>
            <a:r>
              <a:rPr kumimoji="0" lang="kk-KZ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=10,1—15).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IV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класс —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трудноразрушаемые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скальные  породы   с   16-й   по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20-ю категорию (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П</a:t>
            </a:r>
            <a:r>
              <a:rPr kumimoji="0" lang="kk-KZ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=15,1-20).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Vкласс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—весьма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трудноразрушаемые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скальные породы с 21-й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по 25-ю категорию (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П</a:t>
            </a:r>
            <a:r>
              <a:rPr kumimoji="0" lang="kk-KZ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=20,1-25).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Редко встречающиеся породы с показателем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П</a:t>
            </a:r>
            <a:r>
              <a:rPr kumimoji="0" lang="kk-KZ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&gt;25 относятся к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внекатегорным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ppt4web.ru/images/1469/48119/640/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85723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fs1.ppt4web.ru/images/3958/61648/310/img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857232"/>
            <a:ext cx="5929354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fs00.infourok.ru/images/doc/221/10411/5/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7"/>
            <a:ext cx="7929618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</TotalTime>
  <Words>1518</Words>
  <PresentationFormat>Экран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2016-12-18T14:00:58Z</dcterms:created>
  <dcterms:modified xsi:type="dcterms:W3CDTF">2016-12-18T15:31:38Z</dcterms:modified>
</cp:coreProperties>
</file>